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4F77-F7A9-448B-96F2-D4642D8AFC85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BB39-FECA-436B-A4FE-9C655CB5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95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A0E-6588-49C4-8234-F7980BC2CBBC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7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1681-2B93-44C4-9481-12AF8ABFF0A3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19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2564-3623-4524-B62B-C4360FA09140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33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29C-421F-4DDA-A3B0-CF56C4B719FC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2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C9A-23DF-4E96-BBB9-633372230DC8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91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B1E3-7C96-4589-992F-A7B52EB16962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1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432B-306F-404E-B08A-F79C8A2B073B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96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AECE-42C0-4D89-87EC-B6EE935CB373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85A1-852C-44F9-A58C-91E9CC548BE1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22AC-AB23-4018-9F35-AA2370C45216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90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68FA-27BA-4DDA-92AF-1710AD8251AF}" type="datetime1">
              <a:rPr lang="cs-CZ" smtClean="0"/>
              <a:t>24.09.2021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1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62A6-5A3B-4A5C-A67C-4AF724905DBF}" type="datetime1">
              <a:rPr lang="cs-CZ" smtClean="0"/>
              <a:t>24.09.2021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932E-AC51-4288-BAE2-FA13AB97FC0B}" type="datetime1">
              <a:rPr lang="cs-CZ" smtClean="0"/>
              <a:t>24.09.2021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7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D3A-24FB-410F-85AA-F02D2DA083C8}" type="datetime1">
              <a:rPr lang="cs-CZ" smtClean="0"/>
              <a:t>24.09.2021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38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05B8-E3A0-4757-B9B2-8AEFD58B1FDD}" type="datetime1">
              <a:rPr lang="cs-CZ" smtClean="0"/>
              <a:t>24.09.2021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5BA-AFD1-41C9-AECD-31556A74E891}" type="datetime1">
              <a:rPr lang="cs-CZ" smtClean="0"/>
              <a:t>24.09.2021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31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8DCD-6F73-4D48-B3A9-8062163B0FAC}" type="datetime1">
              <a:rPr lang="cs-CZ" smtClean="0"/>
              <a:t>24.09.2021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CF7E2-3B52-46AA-AF52-F6B129158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7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20362-91E1-4E6E-8BB4-AB2D772E5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SeLiD</a:t>
            </a:r>
            <a:r>
              <a:rPr lang="cs-CZ" dirty="0"/>
              <a:t> Meeting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B5C840-0262-4822-A5A8-C14E608F8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24.09.2021, </a:t>
            </a:r>
            <a:r>
              <a:rPr lang="cs-CZ" dirty="0" err="1"/>
              <a:t>Dresden</a:t>
            </a:r>
            <a:endParaRPr lang="cs-CZ" dirty="0"/>
          </a:p>
        </p:txBody>
      </p:sp>
      <p:pic>
        <p:nvPicPr>
          <p:cNvPr id="4" name="Obrázek 3" descr="Výřez obrazovky">
            <a:extLst>
              <a:ext uri="{FF2B5EF4-FFF2-40B4-BE49-F238E27FC236}">
                <a16:creationId xmlns:a16="http://schemas.microsoft.com/office/drawing/2014/main" id="{1C997FBD-4126-4709-BB11-1D647B119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2" y="1325740"/>
            <a:ext cx="3626672" cy="923925"/>
          </a:xfrm>
          <a:prstGeom prst="rect">
            <a:avLst/>
          </a:prstGeom>
        </p:spPr>
      </p:pic>
      <p:pic>
        <p:nvPicPr>
          <p:cNvPr id="5" name="Obrázek 4" descr="Výřez obrazovky">
            <a:extLst>
              <a:ext uri="{FF2B5EF4-FFF2-40B4-BE49-F238E27FC236}">
                <a16:creationId xmlns:a16="http://schemas.microsoft.com/office/drawing/2014/main" id="{86AE1619-BDE9-4094-80EA-ABA4D002B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94" y="877714"/>
            <a:ext cx="2534966" cy="1819975"/>
          </a:xfrm>
          <a:prstGeom prst="rect">
            <a:avLst/>
          </a:prstGeom>
        </p:spPr>
      </p:pic>
      <p:pic>
        <p:nvPicPr>
          <p:cNvPr id="6" name="Obrázek 5" descr="https://www.vutbr.cz/data_storage/multimedia/jvs/loga/01_VUT/1-zakladni/EN/PNG/BUT_color_RGB_EN.png">
            <a:extLst>
              <a:ext uri="{FF2B5EF4-FFF2-40B4-BE49-F238E27FC236}">
                <a16:creationId xmlns:a16="http://schemas.microsoft.com/office/drawing/2014/main" id="{A1C3D7C4-893C-427E-A043-F2623066BD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9" y="5147732"/>
            <a:ext cx="2505075" cy="8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29C103FB-75A1-4CF9-8879-3C287012AE3C}"/>
              </a:ext>
            </a:extLst>
          </p:cNvPr>
          <p:cNvSpPr txBox="1">
            <a:spLocks/>
          </p:cNvSpPr>
          <p:nvPr/>
        </p:nvSpPr>
        <p:spPr>
          <a:xfrm>
            <a:off x="311930" y="530260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Lenka Shromáždilová</a:t>
            </a:r>
          </a:p>
          <a:p>
            <a:r>
              <a:rPr lang="cs-CZ" dirty="0"/>
              <a:t>Michal Vojkůvka</a:t>
            </a:r>
          </a:p>
        </p:txBody>
      </p:sp>
    </p:spTree>
    <p:extLst>
      <p:ext uri="{BB962C8B-B14F-4D97-AF65-F5344CB8AC3E}">
        <p14:creationId xmlns:p14="http://schemas.microsoft.com/office/powerpoint/2010/main" val="105776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2CBE0-1261-484A-817F-D77EFAFA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2020/2021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D117EA-A35E-46A5-8CA8-97338B05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cs-CZ" sz="2400" dirty="0" err="1"/>
              <a:t>winter</a:t>
            </a:r>
            <a:r>
              <a:rPr lang="cs-CZ" sz="2400" dirty="0"/>
              <a:t> </a:t>
            </a:r>
            <a:r>
              <a:rPr lang="cs-CZ" sz="2400" dirty="0" err="1"/>
              <a:t>semester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academic year 2020/</a:t>
            </a:r>
            <a:r>
              <a:rPr lang="cs-CZ" sz="2400" dirty="0"/>
              <a:t>20</a:t>
            </a:r>
            <a:r>
              <a:rPr lang="en-US" sz="2400" dirty="0"/>
              <a:t>21 was prepared for face-to-face teaching at the University of the Third Age. Unfortunately, due to government measures, we didn't start classroom teaching at all.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en-US" sz="2400" dirty="0"/>
              <a:t>The guarantors of the technically oriented courses prefer face-to-face teaching. For this reason we have moved these courses to the next </a:t>
            </a:r>
            <a:r>
              <a:rPr lang="cs-CZ" sz="2400" dirty="0" err="1"/>
              <a:t>academic</a:t>
            </a:r>
            <a:r>
              <a:rPr lang="cs-CZ" sz="2400" dirty="0"/>
              <a:t> </a:t>
            </a:r>
            <a:r>
              <a:rPr lang="cs-CZ" sz="2400" dirty="0" err="1"/>
              <a:t>year</a:t>
            </a:r>
            <a:r>
              <a:rPr lang="cs-CZ" sz="2400" dirty="0"/>
              <a:t> 2021/2022</a:t>
            </a:r>
            <a:r>
              <a:rPr lang="en-US" sz="2400" dirty="0"/>
              <a:t>.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6EC191-38BD-4FB8-BFBC-4140CF9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2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69010-3FEB-4A79-8BE5-E2FD864C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2020/2021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D3C78-5A7F-478A-9A3A-2D416B88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</a:t>
            </a:r>
            <a:r>
              <a:rPr lang="en-US" sz="2400" dirty="0"/>
              <a:t>e have been providing distance learning only which has met with little interest.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Only a few students (about 15 percent) attended in the distance learning. </a:t>
            </a:r>
          </a:p>
          <a:p>
            <a:endParaRPr lang="en-US" sz="2400" dirty="0"/>
          </a:p>
          <a:p>
            <a:r>
              <a:rPr lang="en-US" sz="2400" dirty="0"/>
              <a:t>The tools used in this form of learning were WEB pages, MS Teams application and YouTube.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8440BA-C4AE-443F-84A5-8E098161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6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3865-19ED-4E7A-95DB-83B47DA9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Situation</a:t>
            </a:r>
            <a:br>
              <a:rPr lang="cs-CZ" dirty="0"/>
            </a:b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2021/2022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49C2A2-6F60-434B-A00C-FC4BFD6E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Classroom</a:t>
            </a:r>
            <a:r>
              <a:rPr lang="cs-CZ" sz="2400" dirty="0"/>
              <a:t> </a:t>
            </a:r>
            <a:r>
              <a:rPr lang="cs-CZ" sz="2400" dirty="0" err="1"/>
              <a:t>teaching</a:t>
            </a:r>
            <a:r>
              <a:rPr lang="cs-CZ" sz="2400" dirty="0"/>
              <a:t> has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resumed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(in </a:t>
            </a:r>
            <a:r>
              <a:rPr lang="cs-CZ" sz="2400" dirty="0" err="1"/>
              <a:t>September</a:t>
            </a:r>
            <a:r>
              <a:rPr lang="cs-CZ" sz="2400" dirty="0"/>
              <a:t> 2021)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64934B-63FB-4D86-BE86-106A93189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0"/>
          <a:stretch/>
        </p:blipFill>
        <p:spPr>
          <a:xfrm>
            <a:off x="4146888" y="3056021"/>
            <a:ext cx="4463715" cy="341295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9CA962-D400-40D2-999D-F735230E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2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50255-643D-4C15-B4B2-E7FE52F8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SeLiD</a:t>
            </a:r>
            <a:r>
              <a:rPr lang="cs-CZ" dirty="0"/>
              <a:t> </a:t>
            </a:r>
            <a:r>
              <a:rPr lang="cs-CZ" dirty="0" err="1"/>
              <a:t>Dissemination</a:t>
            </a:r>
            <a:br>
              <a:rPr lang="cs-CZ" dirty="0"/>
            </a:br>
            <a:r>
              <a:rPr lang="en-US" sz="2700" dirty="0"/>
              <a:t>Association of the Universities of the Third Age (AU3A)</a:t>
            </a:r>
            <a:br>
              <a:rPr lang="en-US" sz="2700" dirty="0"/>
            </a:br>
            <a:r>
              <a:rPr lang="cs-CZ" sz="2700" dirty="0"/>
              <a:t>Czech Republic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748002-82BC-4E8E-9CBC-8F54394A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00329" cy="3880773"/>
          </a:xfrm>
        </p:spPr>
        <p:txBody>
          <a:bodyPr/>
          <a:lstStyle/>
          <a:p>
            <a:r>
              <a:rPr lang="en-US" dirty="0"/>
              <a:t>The AU3A CR is a non-governmental, not-for-profit organization affiliating all parties interested in senior education at Czech universities. </a:t>
            </a:r>
            <a:r>
              <a:rPr lang="cs-CZ" dirty="0"/>
              <a:t>More </a:t>
            </a:r>
            <a:r>
              <a:rPr lang="cs-CZ" dirty="0" err="1"/>
              <a:t>than</a:t>
            </a:r>
            <a:r>
              <a:rPr lang="cs-CZ" dirty="0"/>
              <a:t> 40</a:t>
            </a:r>
            <a:r>
              <a:rPr lang="en-US" dirty="0"/>
              <a:t> universities (faculties) in the Czech Republic are members of the organization.</a:t>
            </a:r>
          </a:p>
          <a:p>
            <a:r>
              <a:rPr lang="cs-CZ" dirty="0"/>
              <a:t>General meeting in </a:t>
            </a:r>
            <a:br>
              <a:rPr lang="cs-CZ" dirty="0"/>
            </a:br>
            <a:r>
              <a:rPr lang="cs-CZ" dirty="0" err="1"/>
              <a:t>September</a:t>
            </a:r>
            <a:r>
              <a:rPr lang="cs-CZ" dirty="0"/>
              <a:t> 2021: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04F35F27-7A87-4ECD-92A6-19752AFD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5" y="3128209"/>
            <a:ext cx="4973054" cy="37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0CAAF2-4C66-4296-ABDD-9778159A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5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2CF38-8A1B-48CB-B094-F0625C3F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45" y="2630905"/>
            <a:ext cx="8596668" cy="1320800"/>
          </a:xfrm>
        </p:spPr>
        <p:txBody>
          <a:bodyPr/>
          <a:lstStyle/>
          <a:p>
            <a:r>
              <a:rPr lang="cs-CZ" dirty="0"/>
              <a:t>THANK YOU FOR YOUR ATTENTION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157CD3-A6EF-444F-98BB-44894F47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F7E2-3B52-46AA-AF52-F6B129158DE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244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216</Words>
  <Application>Microsoft Office PowerPoint</Application>
  <PresentationFormat>Širokouhlá</PresentationFormat>
  <Paragraphs>25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Fazeta</vt:lpstr>
      <vt:lpstr>SeLiD Meeting</vt:lpstr>
      <vt:lpstr>Academic Year 2020/2021</vt:lpstr>
      <vt:lpstr>Academic Year 2020/2021</vt:lpstr>
      <vt:lpstr>Current Situation Academic Year 2021/2022</vt:lpstr>
      <vt:lpstr>SeLiD Dissemination Association of the Universities of the Third Age (AU3A) Czech Republic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SeLiD Meeting</dc:title>
  <dc:creator>Vojkůvka Michal (2720)</dc:creator>
  <cp:lastModifiedBy>Hrapková Nadežda</cp:lastModifiedBy>
  <cp:revision>12</cp:revision>
  <cp:lastPrinted>2021-09-22T15:38:55Z</cp:lastPrinted>
  <dcterms:created xsi:type="dcterms:W3CDTF">2021-09-22T13:04:15Z</dcterms:created>
  <dcterms:modified xsi:type="dcterms:W3CDTF">2021-09-24T08:54:27Z</dcterms:modified>
</cp:coreProperties>
</file>